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97cca629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97cca629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97cca629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97cca629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97cca629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97cca629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97cca629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97cca629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97cca629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97cca629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ae86788a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ae86788a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ae86788a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bae86788a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Case Study - Aura films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William Jesney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725" y="3528375"/>
            <a:ext cx="1461699" cy="97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does Aura films do?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Aura films are a video production company based in East Anglia working with clients in Essex, Suffolk, Cambridgeshire, London and across UK. They work on any video production from commercials to instructional videos.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225" y="2328428"/>
            <a:ext cx="3676151" cy="23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300" y="2328425"/>
            <a:ext cx="3547634" cy="23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Aura films staffed?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According to companies house Aura films has two members; Steven Dorrington and Tristan Syrett both of who are listed as ‘directors’ and ‘freelance </a:t>
            </a:r>
            <a:r>
              <a:rPr lang="en-GB"/>
              <a:t>filmmakers</a:t>
            </a:r>
            <a:r>
              <a:rPr lang="en-GB"/>
              <a:t>’ which means they are both self-employed. Steven has more control over the company than Tristan.</a:t>
            </a:r>
            <a:endParaRPr b="1" u="sng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7724" y="2301575"/>
            <a:ext cx="3047649" cy="272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Aura films Logistics?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Aura films day to day runnings involve producing content for clients that is used online. They </a:t>
            </a:r>
            <a:r>
              <a:rPr lang="en-GB"/>
              <a:t>gain </a:t>
            </a:r>
            <a:r>
              <a:rPr lang="en-GB"/>
              <a:t>customers from their website and word of mouth such as previous clients </a:t>
            </a:r>
            <a:r>
              <a:rPr lang="en-GB"/>
              <a:t>recommending</a:t>
            </a:r>
            <a:r>
              <a:rPr lang="en-GB"/>
              <a:t> them and previous videos.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826" y="2183176"/>
            <a:ext cx="5248925" cy="25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Aura films </a:t>
            </a:r>
            <a:r>
              <a:rPr lang="en-GB"/>
              <a:t>similar</a:t>
            </a:r>
            <a:r>
              <a:rPr lang="en-GB"/>
              <a:t> to my company?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73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Despite the obvious of Aura films being a video production company, they are based in Colchester and do undertake some promotional videos, Similar to my company. Promotional videos they have made include; Essex Book festivals, Essex </a:t>
            </a:r>
            <a:r>
              <a:rPr lang="en-GB"/>
              <a:t>business</a:t>
            </a:r>
            <a:r>
              <a:rPr lang="en-GB"/>
              <a:t> school and Ispy Colchester.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100" y="2497300"/>
            <a:ext cx="7934274" cy="264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</a:t>
            </a:r>
            <a:r>
              <a:rPr lang="en-GB"/>
              <a:t>Aura films different to my </a:t>
            </a:r>
            <a:r>
              <a:rPr lang="en-GB"/>
              <a:t>company</a:t>
            </a:r>
            <a:r>
              <a:rPr lang="en-GB"/>
              <a:t>?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Despite being based in Essex, Aura films work with clients across the UK where as for now I am only working in Essex and surrounding areas. On top of that Aura films undertake any video production where as I specialise in promotional videos.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250" y="2214475"/>
            <a:ext cx="4346600" cy="29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</a:t>
            </a:r>
            <a:r>
              <a:rPr lang="en-GB"/>
              <a:t>Aura films similar to other companies?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Aura films are similar to other video production companies in that they work across the UK and produce many different types of video.</a:t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8475" y="2225650"/>
            <a:ext cx="3564678" cy="28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is </a:t>
            </a:r>
            <a:r>
              <a:rPr lang="en-GB"/>
              <a:t>Aura films different to other companies?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Looking at their showreel </a:t>
            </a:r>
            <a:r>
              <a:rPr lang="en-GB"/>
              <a:t>Aura films have a large amount of experience </a:t>
            </a:r>
            <a:r>
              <a:rPr lang="en-GB"/>
              <a:t>and have become finalists for awards such as Essex Digital awards 2018 and global entertainment awards something which other </a:t>
            </a:r>
            <a:r>
              <a:rPr lang="en-GB"/>
              <a:t>companies</a:t>
            </a:r>
            <a:r>
              <a:rPr lang="en-GB"/>
              <a:t> lack.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4566"/>
            <a:ext cx="9144000" cy="1872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